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6" r:id="rId2"/>
    <p:sldId id="266" r:id="rId3"/>
    <p:sldId id="264" r:id="rId4"/>
    <p:sldId id="265" r:id="rId5"/>
    <p:sldId id="258" r:id="rId6"/>
    <p:sldId id="262" r:id="rId7"/>
    <p:sldId id="259" r:id="rId8"/>
    <p:sldId id="260" r:id="rId9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00" d="100"/>
          <a:sy n="100" d="100"/>
        </p:scale>
        <p:origin x="-96" y="-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82518335-B814-4DF8-B518-154989116144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F574740A-1BE5-4586-91A8-32EDFD851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20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4740A-1BE5-4586-91A8-32EDFD8512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0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FEAC8ED-95F4-4077-8658-707E6E62103E}" type="datetime1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101639B-F10D-4BA3-95FD-CCF6EEBA690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64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D9FF-4DF3-408E-927E-A7F789146C25}" type="datetime1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639B-F10D-4BA3-95FD-CCF6EEBA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34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D9FF-4DF3-408E-927E-A7F789146C25}" type="datetime1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639B-F10D-4BA3-95FD-CCF6EEBA690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75318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D9FF-4DF3-408E-927E-A7F789146C25}" type="datetime1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639B-F10D-4BA3-95FD-CCF6EEBA690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08448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D9FF-4DF3-408E-927E-A7F789146C25}" type="datetime1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639B-F10D-4BA3-95FD-CCF6EEBA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0719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D9FF-4DF3-408E-927E-A7F789146C25}" type="datetime1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639B-F10D-4BA3-95FD-CCF6EEBA690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69254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D9FF-4DF3-408E-927E-A7F789146C25}" type="datetime1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639B-F10D-4BA3-95FD-CCF6EEBA690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99970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B419-CC2F-413D-9F59-E917D4805DAE}" type="datetime1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639B-F10D-4BA3-95FD-CCF6EEBA690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326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D430-D5A8-4775-86A0-EFEA1F4BBDF9}" type="datetime1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639B-F10D-4BA3-95FD-CCF6EEBA690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45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4061-DFB6-49F4-91C0-6240F7DC6B54}" type="datetime1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639B-F10D-4BA3-95FD-CCF6EEBA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8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7A16-E523-4374-AFA1-77616F8EAC49}" type="datetime1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639B-F10D-4BA3-95FD-CCF6EEBA690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4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9ACC-3CCF-4FEE-A5F6-56C84F8FCACB}" type="datetime1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639B-F10D-4BA3-95FD-CCF6EEBA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960119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381375"/>
            <a:ext cx="3108960" cy="2494492"/>
          </a:xfrm>
        </p:spPr>
        <p:txBody>
          <a:bodyPr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1519" y="3381375"/>
            <a:ext cx="3108960" cy="2494492"/>
          </a:xfrm>
        </p:spPr>
        <p:txBody>
          <a:bodyPr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ADFE-27F1-4A68-995E-A0C75888FAB5}" type="datetime1">
              <a:rPr lang="en-US" smtClean="0"/>
              <a:t>11/18/15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639B-F10D-4BA3-95FD-CCF6EEBA690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5"/>
          <p:cNvSpPr>
            <a:spLocks noGrp="1"/>
          </p:cNvSpPr>
          <p:nvPr>
            <p:ph sz="quarter" idx="13"/>
          </p:nvPr>
        </p:nvSpPr>
        <p:spPr>
          <a:xfrm>
            <a:off x="7787638" y="3372908"/>
            <a:ext cx="3108960" cy="2494492"/>
          </a:xfrm>
        </p:spPr>
        <p:txBody>
          <a:bodyPr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6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C46D-4D75-40BC-90A2-430D98F2CD83}" type="datetime1">
              <a:rPr lang="en-US" smtClean="0"/>
              <a:t>11/18/15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639B-F10D-4BA3-95FD-CCF6EEBA690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36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1099-625D-4862-AFEF-1C50BE776848}" type="datetime1">
              <a:rPr lang="en-US" smtClean="0"/>
              <a:t>11/18/15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639B-F10D-4BA3-95FD-CCF6EEBA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4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54F4-57F5-4C14-8490-715CB5AC7108}" type="datetime1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639B-F10D-4BA3-95FD-CCF6EEBA690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16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D9AF-8285-4746-BC19-7D19D43093C8}" type="datetime1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639B-F10D-4BA3-95FD-CCF6EEBA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2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66D9FF-4DF3-408E-927E-A7F789146C25}" type="datetime1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01639B-F10D-4BA3-95FD-CCF6EEBA6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3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Willard and </a:t>
            </a:r>
            <a:r>
              <a:rPr lang="en-US" sz="4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DiLoreto</a:t>
            </a:r>
            <a:r>
              <a:rPr lang="en-US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Hall </a:t>
            </a:r>
            <a:endParaRPr lang="en-US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Renovation and Addition</a:t>
            </a:r>
          </a:p>
          <a:p>
            <a:r>
              <a:rPr lang="en-US" sz="3200" b="1" dirty="0" smtClean="0"/>
              <a:t>2016-2018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211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Exterior Elevation - West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639B-F10D-4BA3-95FD-CCF6EEBA6902}" type="slidenum">
              <a:rPr lang="en-US" smtClean="0"/>
              <a:t>2</a:t>
            </a:fld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36372" y="20219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93479"/>
            <a:ext cx="9601200" cy="1245843"/>
          </a:xfr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361" y="5658104"/>
            <a:ext cx="2065237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9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 Cost:  $54,000,000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Renovations to include:  </a:t>
            </a:r>
          </a:p>
          <a:p>
            <a:pPr lvl="1"/>
            <a:r>
              <a:rPr lang="en-US" dirty="0" smtClean="0"/>
              <a:t>New Mechanicals</a:t>
            </a:r>
          </a:p>
          <a:p>
            <a:pPr lvl="1"/>
            <a:r>
              <a:rPr lang="en-US" dirty="0" smtClean="0"/>
              <a:t>New Windows</a:t>
            </a:r>
          </a:p>
          <a:p>
            <a:pPr lvl="1"/>
            <a:r>
              <a:rPr lang="en-US" dirty="0" smtClean="0"/>
              <a:t>New Elevators</a:t>
            </a:r>
          </a:p>
          <a:p>
            <a:pPr lvl="1"/>
            <a:r>
              <a:rPr lang="en-US" dirty="0" smtClean="0"/>
              <a:t>Updated Technology</a:t>
            </a:r>
          </a:p>
          <a:p>
            <a:pPr lvl="1"/>
            <a:r>
              <a:rPr lang="en-US" dirty="0" smtClean="0"/>
              <a:t>Code and ADA Compliance</a:t>
            </a:r>
          </a:p>
          <a:p>
            <a:pPr lvl="1"/>
            <a:r>
              <a:rPr lang="en-US" dirty="0" smtClean="0"/>
              <a:t>Renovated Classrooms</a:t>
            </a:r>
          </a:p>
          <a:p>
            <a:pPr lvl="1"/>
            <a:r>
              <a:rPr lang="en-US" dirty="0" smtClean="0"/>
              <a:t>Renovated Offices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639B-F10D-4BA3-95FD-CCF6EEBA69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1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Addition:  30,000 Square Feet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Grand Entrance</a:t>
            </a:r>
          </a:p>
          <a:p>
            <a:r>
              <a:rPr lang="en-US" dirty="0" smtClean="0"/>
              <a:t>Student Service Circulation</a:t>
            </a:r>
          </a:p>
          <a:p>
            <a:r>
              <a:rPr lang="en-US" dirty="0" smtClean="0"/>
              <a:t>Office Suites </a:t>
            </a:r>
          </a:p>
          <a:p>
            <a:r>
              <a:rPr lang="en-US" dirty="0" smtClean="0"/>
              <a:t>Lounge</a:t>
            </a:r>
          </a:p>
          <a:p>
            <a:r>
              <a:rPr lang="en-US" dirty="0" smtClean="0"/>
              <a:t>Roof Top Garden</a:t>
            </a:r>
          </a:p>
          <a:p>
            <a:r>
              <a:rPr lang="en-US" dirty="0" smtClean="0"/>
              <a:t>Willard and </a:t>
            </a:r>
            <a:r>
              <a:rPr lang="en-US" dirty="0" err="1" smtClean="0"/>
              <a:t>DiLoreto</a:t>
            </a:r>
            <a:r>
              <a:rPr lang="en-US" dirty="0" smtClean="0"/>
              <a:t> building connection on all floors.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639B-F10D-4BA3-95FD-CCF6EEBA69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9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Willard and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DiLoreto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Hall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639B-F10D-4BA3-95FD-CCF6EEBA6902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6506797" y="6123396"/>
            <a:ext cx="148549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85" y="2557463"/>
            <a:ext cx="3830030" cy="3317875"/>
          </a:xfr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534" y="5621867"/>
            <a:ext cx="2043064" cy="30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1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Occupants After Completion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500" dirty="0">
                <a:solidFill>
                  <a:schemeClr val="tx1"/>
                </a:solidFill>
              </a:rPr>
              <a:t>The two-story "in-fill" will provide for the development of a new entrance, additional offices and updated classrooms. The building will house the following departments</a:t>
            </a:r>
            <a:r>
              <a:rPr lang="en-US" sz="1500" dirty="0" smtClean="0">
                <a:solidFill>
                  <a:schemeClr val="tx1"/>
                </a:solidFill>
              </a:rPr>
              <a:t>: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500" dirty="0" smtClean="0"/>
              <a:t>Modern Languages</a:t>
            </a:r>
          </a:p>
          <a:p>
            <a:r>
              <a:rPr lang="en-US" sz="1500" dirty="0" smtClean="0"/>
              <a:t>Journalism</a:t>
            </a:r>
          </a:p>
          <a:p>
            <a:r>
              <a:rPr lang="en-US" sz="1500" dirty="0" smtClean="0"/>
              <a:t>English</a:t>
            </a:r>
          </a:p>
          <a:p>
            <a:r>
              <a:rPr lang="en-US" sz="1500" dirty="0" smtClean="0"/>
              <a:t>Counseling &amp; Wellness Center</a:t>
            </a:r>
          </a:p>
          <a:p>
            <a:r>
              <a:rPr lang="en-US" sz="1500" dirty="0" smtClean="0"/>
              <a:t>Student Conduct</a:t>
            </a:r>
          </a:p>
          <a:p>
            <a:r>
              <a:rPr lang="en-US" sz="1500" dirty="0" smtClean="0"/>
              <a:t>Cultural Center</a:t>
            </a:r>
          </a:p>
          <a:p>
            <a:r>
              <a:rPr lang="en-US" sz="1500" dirty="0" smtClean="0"/>
              <a:t>Women’s Center</a:t>
            </a:r>
          </a:p>
          <a:p>
            <a:r>
              <a:rPr lang="en-US" sz="1500" dirty="0"/>
              <a:t>LGBT </a:t>
            </a:r>
            <a:r>
              <a:rPr lang="en-US" sz="1500" dirty="0" smtClean="0"/>
              <a:t>Center</a:t>
            </a:r>
            <a:endParaRPr lang="en-US" sz="15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500" dirty="0"/>
              <a:t>Bursar’s Office</a:t>
            </a:r>
          </a:p>
          <a:p>
            <a:r>
              <a:rPr lang="en-US" sz="1500" dirty="0"/>
              <a:t>Financial Aid</a:t>
            </a:r>
          </a:p>
          <a:p>
            <a:r>
              <a:rPr lang="en-US" sz="1500" dirty="0"/>
              <a:t>Registrar’s Office</a:t>
            </a:r>
          </a:p>
          <a:p>
            <a:r>
              <a:rPr lang="en-US" sz="1500" dirty="0"/>
              <a:t>Academic Articulation</a:t>
            </a:r>
          </a:p>
          <a:p>
            <a:r>
              <a:rPr lang="en-US" sz="1500" dirty="0"/>
              <a:t>Learning Center</a:t>
            </a:r>
          </a:p>
          <a:p>
            <a:r>
              <a:rPr lang="en-US" sz="1500" dirty="0"/>
              <a:t>Student Disability Services</a:t>
            </a:r>
          </a:p>
          <a:p>
            <a:r>
              <a:rPr lang="en-US" sz="1500" dirty="0"/>
              <a:t>Veterans Affairs</a:t>
            </a:r>
          </a:p>
          <a:p>
            <a:r>
              <a:rPr lang="en-US" sz="1500" dirty="0"/>
              <a:t>Violence Prevention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639B-F10D-4BA3-95FD-CCF6EEBA6902}" type="slidenum">
              <a:rPr lang="en-US" smtClean="0"/>
              <a:t>6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dirty="0"/>
              <a:t>Center for Advising &amp; Career Exploration</a:t>
            </a:r>
          </a:p>
          <a:p>
            <a:r>
              <a:rPr lang="en-US" sz="1400" dirty="0"/>
              <a:t>Carol A. Ammon College of Liberal Arts &amp; Social Sciences</a:t>
            </a:r>
          </a:p>
          <a:p>
            <a:r>
              <a:rPr lang="en-US" sz="1400" dirty="0"/>
              <a:t>Promotion &amp; Tenure</a:t>
            </a:r>
          </a:p>
          <a:p>
            <a:r>
              <a:rPr lang="en-US" sz="1400" dirty="0" err="1"/>
              <a:t>ConnCAP</a:t>
            </a:r>
            <a:endParaRPr lang="en-US" sz="1400" dirty="0"/>
          </a:p>
          <a:p>
            <a:r>
              <a:rPr lang="en-US" sz="1400" dirty="0"/>
              <a:t>Card Office</a:t>
            </a:r>
          </a:p>
        </p:txBody>
      </p:sp>
    </p:spTree>
    <p:extLst>
      <p:ext uri="{BB962C8B-B14F-4D97-AF65-F5344CB8AC3E}">
        <p14:creationId xmlns:p14="http://schemas.microsoft.com/office/powerpoint/2010/main" val="142555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Affected Classrooms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Willard Hall – Classrooms</a:t>
            </a:r>
          </a:p>
          <a:p>
            <a:pPr lvl="1"/>
            <a:r>
              <a:rPr lang="en-US" dirty="0" smtClean="0"/>
              <a:t>24 General Classrooms</a:t>
            </a:r>
          </a:p>
          <a:p>
            <a:pPr lvl="1"/>
            <a:r>
              <a:rPr lang="en-US" dirty="0" smtClean="0"/>
              <a:t>1 Lab</a:t>
            </a:r>
          </a:p>
          <a:p>
            <a:r>
              <a:rPr lang="en-US" dirty="0" err="1" smtClean="0"/>
              <a:t>DiLoreto</a:t>
            </a:r>
            <a:r>
              <a:rPr lang="en-US" dirty="0" smtClean="0"/>
              <a:t> Hall – Classrooms</a:t>
            </a:r>
          </a:p>
          <a:p>
            <a:pPr lvl="1"/>
            <a:r>
              <a:rPr lang="en-US" dirty="0" smtClean="0"/>
              <a:t>9 General Classrooms</a:t>
            </a:r>
          </a:p>
          <a:p>
            <a:r>
              <a:rPr lang="en-US" dirty="0" smtClean="0"/>
              <a:t>Total – 34 General Classrooms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639B-F10D-4BA3-95FD-CCF6EEBA69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2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to Handle Impact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All available rooms will be used as classroom space.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downtown space.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Spread week out evenly.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additional teaching space on and off campus.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639B-F10D-4BA3-95FD-CCF6EEBA69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6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291</TotalTime>
  <Words>225</Words>
  <Application>Microsoft Macintosh PowerPoint</Application>
  <PresentationFormat>Custom</PresentationFormat>
  <Paragraphs>64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Willard and DiLoreto Hall </vt:lpstr>
      <vt:lpstr>Exterior Elevation - West</vt:lpstr>
      <vt:lpstr>Construction Cost:  $54,000,000</vt:lpstr>
      <vt:lpstr>Addition:  30,000 Square Feet</vt:lpstr>
      <vt:lpstr>Willard and DiLoreto Hall</vt:lpstr>
      <vt:lpstr>Occupants After Completion</vt:lpstr>
      <vt:lpstr>Number of Affected Classrooms</vt:lpstr>
      <vt:lpstr>Plan to Handle Impact</vt:lpstr>
    </vt:vector>
  </TitlesOfParts>
  <Company>Central Connecticut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Willard-DiLoreto Renovation</dc:title>
  <dc:creator>Robbins, Theresa (Admin Affairs)</dc:creator>
  <cp:lastModifiedBy>CCSU</cp:lastModifiedBy>
  <cp:revision>36</cp:revision>
  <cp:lastPrinted>2015-11-09T15:12:03Z</cp:lastPrinted>
  <dcterms:created xsi:type="dcterms:W3CDTF">2015-11-06T16:41:53Z</dcterms:created>
  <dcterms:modified xsi:type="dcterms:W3CDTF">2015-11-19T04:21:54Z</dcterms:modified>
</cp:coreProperties>
</file>